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1D76-CE20-43F6-A3C2-6787907F5D4E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D6C1-B8AE-412D-A21E-DE8D53061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47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1D76-CE20-43F6-A3C2-6787907F5D4E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D6C1-B8AE-412D-A21E-DE8D53061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07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1D76-CE20-43F6-A3C2-6787907F5D4E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D6C1-B8AE-412D-A21E-DE8D53061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2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1D76-CE20-43F6-A3C2-6787907F5D4E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D6C1-B8AE-412D-A21E-DE8D53061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7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1D76-CE20-43F6-A3C2-6787907F5D4E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D6C1-B8AE-412D-A21E-DE8D53061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99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1D76-CE20-43F6-A3C2-6787907F5D4E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D6C1-B8AE-412D-A21E-DE8D53061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35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1D76-CE20-43F6-A3C2-6787907F5D4E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D6C1-B8AE-412D-A21E-DE8D53061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92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1D76-CE20-43F6-A3C2-6787907F5D4E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D6C1-B8AE-412D-A21E-DE8D53061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6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1D76-CE20-43F6-A3C2-6787907F5D4E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D6C1-B8AE-412D-A21E-DE8D53061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74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1D76-CE20-43F6-A3C2-6787907F5D4E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D6C1-B8AE-412D-A21E-DE8D53061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34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71D76-CE20-43F6-A3C2-6787907F5D4E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2D6C1-B8AE-412D-A21E-DE8D53061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64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71D76-CE20-43F6-A3C2-6787907F5D4E}" type="datetimeFigureOut">
              <a:rPr lang="ru-RU" smtClean="0"/>
              <a:t>30.05.2018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2D6C1-B8AE-412D-A21E-DE8D530615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33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9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0"/>
            <a:ext cx="12192000" cy="6862240"/>
          </a:xfrm>
        </p:spPr>
      </p:pic>
    </p:spTree>
    <p:extLst>
      <p:ext uri="{BB962C8B-B14F-4D97-AF65-F5344CB8AC3E}">
        <p14:creationId xmlns:p14="http://schemas.microsoft.com/office/powerpoint/2010/main" val="170620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94"/>
            <a:ext cx="12192000" cy="6861194"/>
          </a:xfrm>
        </p:spPr>
      </p:pic>
    </p:spTree>
    <p:extLst>
      <p:ext uri="{BB962C8B-B14F-4D97-AF65-F5344CB8AC3E}">
        <p14:creationId xmlns:p14="http://schemas.microsoft.com/office/powerpoint/2010/main" val="353413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406"/>
            <a:ext cx="12192001" cy="6886873"/>
          </a:xfrm>
        </p:spPr>
      </p:pic>
    </p:spTree>
    <p:extLst>
      <p:ext uri="{BB962C8B-B14F-4D97-AF65-F5344CB8AC3E}">
        <p14:creationId xmlns:p14="http://schemas.microsoft.com/office/powerpoint/2010/main" val="67491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18"/>
            <a:ext cx="12192000" cy="6875618"/>
          </a:xfrm>
        </p:spPr>
      </p:pic>
    </p:spTree>
    <p:extLst>
      <p:ext uri="{BB962C8B-B14F-4D97-AF65-F5344CB8AC3E}">
        <p14:creationId xmlns:p14="http://schemas.microsoft.com/office/powerpoint/2010/main" val="132696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0"/>
            <a:ext cx="12192000" cy="6862240"/>
          </a:xfrm>
        </p:spPr>
      </p:pic>
    </p:spTree>
    <p:extLst>
      <p:ext uri="{BB962C8B-B14F-4D97-AF65-F5344CB8AC3E}">
        <p14:creationId xmlns:p14="http://schemas.microsoft.com/office/powerpoint/2010/main" val="320227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66"/>
            <a:ext cx="12192000" cy="6876666"/>
          </a:xfrm>
        </p:spPr>
      </p:pic>
    </p:spTree>
    <p:extLst>
      <p:ext uri="{BB962C8B-B14F-4D97-AF65-F5344CB8AC3E}">
        <p14:creationId xmlns:p14="http://schemas.microsoft.com/office/powerpoint/2010/main" val="387335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18"/>
            <a:ext cx="12192000" cy="6875618"/>
          </a:xfrm>
        </p:spPr>
      </p:pic>
    </p:spTree>
    <p:extLst>
      <p:ext uri="{BB962C8B-B14F-4D97-AF65-F5344CB8AC3E}">
        <p14:creationId xmlns:p14="http://schemas.microsoft.com/office/powerpoint/2010/main" val="50296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18"/>
            <a:ext cx="12192000" cy="6875617"/>
          </a:xfrm>
        </p:spPr>
      </p:pic>
    </p:spTree>
    <p:extLst>
      <p:ext uri="{BB962C8B-B14F-4D97-AF65-F5344CB8AC3E}">
        <p14:creationId xmlns:p14="http://schemas.microsoft.com/office/powerpoint/2010/main" val="27531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272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66"/>
            <a:ext cx="12192000" cy="6876666"/>
          </a:xfrm>
        </p:spPr>
      </p:pic>
    </p:spTree>
    <p:extLst>
      <p:ext uri="{BB962C8B-B14F-4D97-AF65-F5344CB8AC3E}">
        <p14:creationId xmlns:p14="http://schemas.microsoft.com/office/powerpoint/2010/main" val="8117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76"/>
            <a:ext cx="12214166" cy="6871076"/>
          </a:xfrm>
        </p:spPr>
      </p:pic>
    </p:spTree>
    <p:extLst>
      <p:ext uri="{BB962C8B-B14F-4D97-AF65-F5344CB8AC3E}">
        <p14:creationId xmlns:p14="http://schemas.microsoft.com/office/powerpoint/2010/main" val="42731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5000">
        <p14:reveal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453"/>
            <a:ext cx="12192001" cy="6869454"/>
          </a:xfrm>
        </p:spPr>
      </p:pic>
    </p:spTree>
    <p:extLst>
      <p:ext uri="{BB962C8B-B14F-4D97-AF65-F5344CB8AC3E}">
        <p14:creationId xmlns:p14="http://schemas.microsoft.com/office/powerpoint/2010/main" val="15546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14"/>
            <a:ext cx="12192000" cy="6873214"/>
          </a:xfrm>
        </p:spPr>
      </p:pic>
    </p:spTree>
    <p:extLst>
      <p:ext uri="{BB962C8B-B14F-4D97-AF65-F5344CB8AC3E}">
        <p14:creationId xmlns:p14="http://schemas.microsoft.com/office/powerpoint/2010/main" val="385826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2"/>
            <a:ext cx="12205888" cy="6860402"/>
          </a:xfrm>
        </p:spPr>
      </p:pic>
    </p:spTree>
    <p:extLst>
      <p:ext uri="{BB962C8B-B14F-4D97-AF65-F5344CB8AC3E}">
        <p14:creationId xmlns:p14="http://schemas.microsoft.com/office/powerpoint/2010/main" val="277227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293"/>
          </a:xfrm>
        </p:spPr>
      </p:pic>
    </p:spTree>
    <p:extLst>
      <p:ext uri="{BB962C8B-B14F-4D97-AF65-F5344CB8AC3E}">
        <p14:creationId xmlns:p14="http://schemas.microsoft.com/office/powerpoint/2010/main" val="191651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4002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42776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9563" y="500062"/>
            <a:ext cx="10515600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14"/>
            <a:ext cx="12192000" cy="6873214"/>
          </a:xfrm>
        </p:spPr>
      </p:pic>
    </p:spTree>
    <p:extLst>
      <p:ext uri="{BB962C8B-B14F-4D97-AF65-F5344CB8AC3E}">
        <p14:creationId xmlns:p14="http://schemas.microsoft.com/office/powerpoint/2010/main" val="414495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9" y="-12018"/>
            <a:ext cx="12205889" cy="6870018"/>
          </a:xfrm>
        </p:spPr>
      </p:pic>
    </p:spTree>
    <p:extLst>
      <p:ext uri="{BB962C8B-B14F-4D97-AF65-F5344CB8AC3E}">
        <p14:creationId xmlns:p14="http://schemas.microsoft.com/office/powerpoint/2010/main" val="178253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0</Words>
  <Application>Microsoft Office PowerPoint</Application>
  <PresentationFormat>Широкоэкранный</PresentationFormat>
  <Paragraphs>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2018-05-29T20:49:29Z</dcterms:created>
  <dcterms:modified xsi:type="dcterms:W3CDTF">2018-05-30T19:42:46Z</dcterms:modified>
</cp:coreProperties>
</file>